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5"/>
  </p:notesMasterIdLst>
  <p:sldIdLst>
    <p:sldId id="256" r:id="rId2"/>
    <p:sldId id="268" r:id="rId3"/>
    <p:sldId id="267" r:id="rId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2016"/>
    <a:srgbClr val="000000"/>
    <a:srgbClr val="7721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05" autoAdjust="0"/>
  </p:normalViewPr>
  <p:slideViewPr>
    <p:cSldViewPr>
      <p:cViewPr varScale="1">
        <p:scale>
          <a:sx n="102" d="100"/>
          <a:sy n="102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675BB-4EF7-498A-B19F-65DBDB95DF4D}" type="datetimeFigureOut">
              <a:rPr lang="el-GR" smtClean="0"/>
              <a:pPr/>
              <a:t>26/2/2025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23AFB-225A-4F1E-8FBE-B804C43BAF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02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el-GR" noProof="0"/>
              <a:t>Click to edit Master title style</a:t>
            </a:r>
            <a:endParaRPr lang="el-GR" altLang="el-GR" noProof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l-GR" noProof="0"/>
              <a:t>Click to edit Master subtitle style</a:t>
            </a:r>
            <a:endParaRPr lang="el-GR" altLang="el-GR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CCA54-203B-4326-AB96-7C2D9C725F4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8894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124C9-AA8E-4D16-90E8-952A9F3FE46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2462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9D73D-A80B-40EC-A87A-9AC863969C6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89495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7931224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9BB05-A5CD-4CB8-BBCF-BCD884400E6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2800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142195"/>
            <a:ext cx="7937574" cy="1384300"/>
          </a:xfrm>
        </p:spPr>
        <p:txBody>
          <a:bodyPr/>
          <a:lstStyle>
            <a:lvl1pPr>
              <a:defRPr sz="4000">
                <a:solidFill>
                  <a:schemeClr val="tx2">
                    <a:lumMod val="8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5CC8-CBD6-42AC-87E1-F4A36674987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2861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DCDE4-A2CB-4978-B505-1724DFF9556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4430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F4B76-FACC-4CEF-9D12-5579EAB5F2A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9952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42B3C-6ABD-4878-BEB5-62C131ABAC5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1868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B13A8-45B5-431E-994D-1697EFF057B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3009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06C72-7C26-4369-BBDA-6DBE7A4984A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5173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81337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B2BC6-4DF5-40F3-A922-E86F2DAD3D7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9330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62FA1-2732-4078-BE45-C03CD50F781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4179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700" y="-19050"/>
            <a:ext cx="9156700" cy="1576388"/>
          </a:xfrm>
          <a:prstGeom prst="rect">
            <a:avLst/>
          </a:prstGeom>
          <a:solidFill>
            <a:srgbClr val="77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4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l-GR" altLang="el-GR" dirty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4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accent4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C61EF33-CBB9-4625-A526-46E2E46C8D62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450"/>
            <a:ext cx="7921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3038"/>
            <a:ext cx="7931224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/>
              <a:t>Κάντε κλικ για επεξεργασία του τίτλου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D9D9D9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D9D9D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D9D9D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D9D9D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D9D9D9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rgbClr val="161616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rgbClr val="161616"/>
          </a:solidFill>
          <a:latin typeface="Calibri" panose="020F0502020204030204" pitchFamily="34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rgbClr val="161616"/>
          </a:solidFill>
          <a:latin typeface="Calibri" panose="020F0502020204030204" pitchFamily="34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rgbClr val="161616"/>
          </a:solidFill>
          <a:latin typeface="Calibri" panose="020F0502020204030204" pitchFamily="34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rgbClr val="161616"/>
          </a:solidFill>
          <a:latin typeface="Calibri" panose="020F0502020204030204" pitchFamily="34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301" t="-196" r="24939" b="196"/>
          <a:stretch/>
        </p:blipFill>
        <p:spPr bwMode="auto">
          <a:xfrm>
            <a:off x="10456" y="-99392"/>
            <a:ext cx="9144000" cy="696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-12700" y="-19050"/>
            <a:ext cx="4500563" cy="6877050"/>
          </a:xfrm>
          <a:prstGeom prst="rect">
            <a:avLst/>
          </a:prstGeom>
          <a:solidFill>
            <a:srgbClr val="772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rgbClr val="161616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charset="0"/>
              <a:buChar char="–"/>
              <a:defRPr sz="2800">
                <a:solidFill>
                  <a:srgbClr val="161616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rgbClr val="161616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charset="0"/>
              <a:buChar char="–"/>
              <a:defRPr sz="2000">
                <a:solidFill>
                  <a:srgbClr val="161616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rgbClr val="161616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rgbClr val="161616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rgbClr val="161616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rgbClr val="161616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rgbClr val="161616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solidFill>
                <a:schemeClr val="tx1"/>
              </a:solidFill>
            </a:endParaRPr>
          </a:p>
        </p:txBody>
      </p:sp>
      <p:sp>
        <p:nvSpPr>
          <p:cNvPr id="4102" name="Title 3"/>
          <p:cNvSpPr>
            <a:spLocks noGrp="1"/>
          </p:cNvSpPr>
          <p:nvPr>
            <p:ph type="ctrTitle" sz="quarter"/>
          </p:nvPr>
        </p:nvSpPr>
        <p:spPr>
          <a:xfrm>
            <a:off x="149225" y="4365104"/>
            <a:ext cx="4176712" cy="1431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altLang="el-GR" sz="2800" dirty="0">
                <a:ea typeface="Calibri" panose="020F0502020204030204" pitchFamily="34" charset="0"/>
                <a:cs typeface="Calibri" panose="020F0502020204030204" pitchFamily="34" charset="0"/>
              </a:rPr>
              <a:t>…………..</a:t>
            </a:r>
          </a:p>
        </p:txBody>
      </p: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1653665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Subtitle 1"/>
          <p:cNvSpPr>
            <a:spLocks noGrp="1"/>
          </p:cNvSpPr>
          <p:nvPr>
            <p:ph type="subTitle" sz="quarter" idx="1"/>
          </p:nvPr>
        </p:nvSpPr>
        <p:spPr>
          <a:xfrm>
            <a:off x="5652120" y="5805264"/>
            <a:ext cx="2376264" cy="1052736"/>
          </a:xfrm>
        </p:spPr>
        <p:txBody>
          <a:bodyPr/>
          <a:lstStyle/>
          <a:p>
            <a:r>
              <a:rPr lang="el-GR" altLang="el-GR" sz="2000" b="1" dirty="0">
                <a:ea typeface="Calibri" panose="020F0502020204030204" pitchFamily="34" charset="0"/>
                <a:cs typeface="Calibri" panose="020F0502020204030204" pitchFamily="34" charset="0"/>
              </a:rPr>
              <a:t>………………..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7B3A8-7616-C11C-529F-B3CEC491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9FA3-BD0B-A1EE-8531-CE336A587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1B5E4-5BC4-4641-A8D9-0687D439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05CC8-CBD6-42AC-87E1-F4A36674987E}" type="slidenum">
              <a:rPr lang="el-GR" altLang="el-GR" smtClean="0"/>
              <a:pPr>
                <a:defRPr/>
              </a:pPr>
              <a:t>2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0391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842016"/>
              </a:solidFill>
              <a:latin typeface="Myriad Pro" pitchFamily="34" charset="0"/>
            </a:endParaRPr>
          </a:p>
          <a:p>
            <a:endParaRPr lang="en-US" dirty="0">
              <a:solidFill>
                <a:srgbClr val="842016"/>
              </a:solidFill>
              <a:latin typeface="Myriad Pro" pitchFamily="34" charset="0"/>
            </a:endParaRPr>
          </a:p>
          <a:p>
            <a:pPr algn="ctr">
              <a:buNone/>
            </a:pPr>
            <a:r>
              <a:rPr lang="en-US" dirty="0">
                <a:solidFill>
                  <a:srgbClr val="84201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Thank you for your attention!</a:t>
            </a:r>
          </a:p>
          <a:p>
            <a:pPr>
              <a:buNone/>
            </a:pPr>
            <a:endParaRPr lang="en-US" dirty="0">
              <a:solidFill>
                <a:srgbClr val="842016"/>
              </a:solidFill>
              <a:latin typeface="Myriad Pro" pitchFamily="34" charset="0"/>
            </a:endParaRPr>
          </a:p>
          <a:p>
            <a:pPr algn="r">
              <a:buNone/>
            </a:pPr>
            <a:endParaRPr lang="en-US" dirty="0">
              <a:solidFill>
                <a:srgbClr val="842016"/>
              </a:solidFill>
              <a:latin typeface="Myriad Pro" pitchFamily="34" charset="0"/>
            </a:endParaRPr>
          </a:p>
          <a:p>
            <a:pPr algn="r">
              <a:buNone/>
            </a:pPr>
            <a:endParaRPr lang="en-US" dirty="0">
              <a:solidFill>
                <a:srgbClr val="842016"/>
              </a:solidFill>
              <a:latin typeface="Myriad Pro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05CC8-CBD6-42AC-87E1-F4A36674987E}" type="slidenum">
              <a:rPr lang="el-GR" altLang="el-GR" smtClean="0"/>
              <a:pPr>
                <a:defRPr/>
              </a:pPr>
              <a:t>3</a:t>
            </a:fld>
            <a:endParaRPr lang="el-GR" alt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Ωκεανός">
  <a:themeElements>
    <a:clrScheme name="Ωκεανός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Ωκεανός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Ωκεανός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UEB Presentation.pptx" id="{8DC7B174-F709-4FE9-AA8E-D4B0C16F5C67}" vid="{5400A16B-4700-4D1F-B396-1144DF9FEE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AUEB Presentation</Template>
  <TotalTime>0</TotalTime>
  <Words>10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Myriad Pro</vt:lpstr>
      <vt:lpstr>Tahoma</vt:lpstr>
      <vt:lpstr>Wingdings</vt:lpstr>
      <vt:lpstr>Ωκεανός</vt:lpstr>
      <vt:lpstr>…………..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LIATSOU</dc:creator>
  <cp:lastModifiedBy>MARIA LIATSOU</cp:lastModifiedBy>
  <cp:revision>1</cp:revision>
  <dcterms:created xsi:type="dcterms:W3CDTF">2025-02-26T07:52:04Z</dcterms:created>
  <dcterms:modified xsi:type="dcterms:W3CDTF">2025-02-26T07:52:50Z</dcterms:modified>
</cp:coreProperties>
</file>